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AD49-9DAC-47C7-8B5F-2F083F0726BE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56D5-C374-470C-A73F-7865DEF0C4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ity.wooriban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고지내역 및 납부내역 확인하기</a:t>
            </a:r>
            <a:endParaRPr lang="ko-KR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220" r="59625" b="17253"/>
          <a:stretch>
            <a:fillRect/>
          </a:stretch>
        </p:blipFill>
        <p:spPr bwMode="auto">
          <a:xfrm>
            <a:off x="467544" y="2060848"/>
            <a:ext cx="77768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b="1" u="sng" dirty="0" smtClean="0">
                <a:latin typeface="HY헤드라인M" pitchFamily="18" charset="-127"/>
                <a:ea typeface="HY헤드라인M" pitchFamily="18" charset="-127"/>
                <a:hlinkClick r:id="rId3"/>
              </a:rPr>
              <a:t>http</a:t>
            </a:r>
            <a:r>
              <a:rPr lang="en-US" altLang="ko-KR" b="1" u="sng" dirty="0">
                <a:latin typeface="HY헤드라인M" pitchFamily="18" charset="-127"/>
                <a:ea typeface="HY헤드라인M" pitchFamily="18" charset="-127"/>
                <a:hlinkClick r:id="rId3"/>
              </a:rPr>
              <a:t>://university.wooribank.com</a:t>
            </a:r>
            <a:r>
              <a:rPr lang="en-US" altLang="ko-KR" b="1" u="sng" dirty="0" smtClean="0">
                <a:latin typeface="HY헤드라인M" pitchFamily="18" charset="-127"/>
                <a:ea typeface="HY헤드라인M" pitchFamily="18" charset="-127"/>
                <a:hlinkClick r:id="rId3"/>
              </a:rPr>
              <a:t>/</a:t>
            </a:r>
            <a:r>
              <a:rPr lang="en-US" altLang="ko-KR" b="1" u="sng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b="1" u="sng" dirty="0" smtClean="0">
                <a:latin typeface="HY헤드라인M" pitchFamily="18" charset="-127"/>
                <a:ea typeface="HY헤드라인M" pitchFamily="18" charset="-127"/>
              </a:rPr>
              <a:t>사이트로 링크하기</a:t>
            </a:r>
            <a:endParaRPr lang="en-US" altLang="ko-KR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우리스페이스 사이트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--&gt;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오른쪽 하단의 우리스페이스 </a:t>
            </a:r>
            <a:r>
              <a:rPr lang="ko-KR" altLang="en-US" b="1" dirty="0" err="1">
                <a:latin typeface="HY헤드라인M" pitchFamily="18" charset="-127"/>
                <a:ea typeface="HY헤드라인M" pitchFamily="18" charset="-127"/>
              </a:rPr>
              <a:t>바로가기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 클릭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580112" y="4869160"/>
            <a:ext cx="144016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H="1">
            <a:off x="4247964" y="3320988"/>
            <a:ext cx="2880320" cy="216024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54" r="64901" b="41898"/>
          <a:stretch>
            <a:fillRect/>
          </a:stretch>
        </p:blipFill>
        <p:spPr bwMode="auto">
          <a:xfrm>
            <a:off x="467544" y="1556792"/>
            <a:ext cx="81472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836712"/>
            <a:ext cx="4243469" cy="92333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대학등록금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__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납부 선택합니다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학교와 학번을 입력하시기 바랍니다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조회를 클릭하시기 바랍니다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1560" y="5229200"/>
            <a:ext cx="302433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H="1">
            <a:off x="-648580" y="3176972"/>
            <a:ext cx="4032448" cy="7200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699792" y="3933056"/>
            <a:ext cx="302433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16200000" flipH="1">
            <a:off x="1439652" y="2456892"/>
            <a:ext cx="2520280" cy="43204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740352" y="4149080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923928" y="1700808"/>
            <a:ext cx="3816424" cy="244827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576" y="260648"/>
            <a:ext cx="36836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고지내역 확인하는 방법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937" r="65113" b="38751"/>
          <a:stretch>
            <a:fillRect/>
          </a:stretch>
        </p:blipFill>
        <p:spPr bwMode="auto">
          <a:xfrm>
            <a:off x="467544" y="1772816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980728"/>
            <a:ext cx="4541628" cy="92333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대학등록금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__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납부내역조회 선택합니다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학교와 학번을 입력하시기 바랍니다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조회를 클릭하시기 바랍니다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1560" y="4869160"/>
            <a:ext cx="302433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627784" y="3789040"/>
            <a:ext cx="302433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740352" y="4077072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rot="16200000" flipH="1">
            <a:off x="-684584" y="2996952"/>
            <a:ext cx="3528392" cy="216024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16200000" flipH="1">
            <a:off x="1475656" y="2420888"/>
            <a:ext cx="2088232" cy="504056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3851920" y="1844824"/>
            <a:ext cx="3888432" cy="2304256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260648"/>
            <a:ext cx="36836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납부내역 확인하는 방법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</Words>
  <Application>Microsoft Office PowerPoint</Application>
  <PresentationFormat>화면 슬라이드 쇼(4:3)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고지내역 및 납부내역 확인하기</vt:lpstr>
      <vt:lpstr>슬라이드 2</vt:lpstr>
      <vt:lpstr>슬라이드 3</vt:lpstr>
    </vt:vector>
  </TitlesOfParts>
  <Company>KAIST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7</cp:revision>
  <dcterms:created xsi:type="dcterms:W3CDTF">2011-01-09T14:53:50Z</dcterms:created>
  <dcterms:modified xsi:type="dcterms:W3CDTF">2011-01-09T15:52:10Z</dcterms:modified>
</cp:coreProperties>
</file>