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96" r:id="rId3"/>
    <p:sldId id="297" r:id="rId4"/>
    <p:sldId id="298" r:id="rId5"/>
    <p:sldId id="299" r:id="rId6"/>
    <p:sldId id="301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080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4625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6469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16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3593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0342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2223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459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55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5830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737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2C29E-9832-47D5-AF43-442136865ABE}" type="datetimeFigureOut">
              <a:rPr lang="ko-KR" altLang="en-US" smtClean="0"/>
              <a:t>2014-12-03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46760-A8D7-4805-B987-EAB992BF18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731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8992"/>
            <a:ext cx="9144000" cy="577900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08" y="-243408"/>
            <a:ext cx="4075184" cy="1630683"/>
          </a:xfrm>
          <a:prstGeom prst="rect">
            <a:avLst/>
          </a:prstGeom>
          <a:ln>
            <a:noFill/>
          </a:ln>
        </p:spPr>
      </p:pic>
      <p:sp>
        <p:nvSpPr>
          <p:cNvPr id="4" name="직사각형 3"/>
          <p:cNvSpPr/>
          <p:nvPr/>
        </p:nvSpPr>
        <p:spPr>
          <a:xfrm>
            <a:off x="2843808" y="0"/>
            <a:ext cx="3456384" cy="107899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50959" y="2960309"/>
            <a:ext cx="4058633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j-ea"/>
                <a:ea typeface="+mj-ea"/>
              </a:rPr>
              <a:t>Presentation Title</a:t>
            </a:r>
            <a:endParaRPr lang="ko-KR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74177" y="3861048"/>
            <a:ext cx="812196" cy="33855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chemeClr val="bg1"/>
                </a:solidFill>
              </a:rPr>
              <a:t>Name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099" y="6021288"/>
            <a:ext cx="1771885" cy="227165"/>
          </a:xfrm>
          <a:prstGeom prst="rect">
            <a:avLst/>
          </a:prstGeom>
          <a:ln>
            <a:noFill/>
          </a:ln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6021288"/>
            <a:ext cx="1114856" cy="22716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001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8992"/>
            <a:ext cx="9144000" cy="577900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08" y="-243408"/>
            <a:ext cx="4075184" cy="1630683"/>
          </a:xfrm>
          <a:prstGeom prst="rect">
            <a:avLst/>
          </a:prstGeom>
          <a:ln>
            <a:noFill/>
          </a:ln>
        </p:spPr>
      </p:pic>
      <p:sp>
        <p:nvSpPr>
          <p:cNvPr id="4" name="직사각형 3"/>
          <p:cNvSpPr/>
          <p:nvPr/>
        </p:nvSpPr>
        <p:spPr>
          <a:xfrm>
            <a:off x="2843808" y="0"/>
            <a:ext cx="3456384" cy="1078992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50959" y="2960309"/>
            <a:ext cx="4058633" cy="646331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latin typeface="+mj-ea"/>
                <a:ea typeface="+mj-ea"/>
              </a:rPr>
              <a:t>Presentation Title</a:t>
            </a:r>
            <a:endParaRPr lang="ko-KR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74177" y="3861048"/>
            <a:ext cx="812196" cy="338554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chemeClr val="bg1"/>
                </a:solidFill>
              </a:rPr>
              <a:t>Name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099" y="6021288"/>
            <a:ext cx="1771885" cy="22716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6021288"/>
            <a:ext cx="1114856" cy="227165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58310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411" y="6093296"/>
            <a:ext cx="1264400" cy="359356"/>
          </a:xfrm>
          <a:prstGeom prst="rect">
            <a:avLst/>
          </a:prstGeom>
          <a:noFill/>
          <a:ln w="3175"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422178" y="1412776"/>
            <a:ext cx="1845565" cy="36933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tx2"/>
                </a:solidFill>
                <a:latin typeface="+mj-ea"/>
                <a:ea typeface="+mj-ea"/>
              </a:rPr>
              <a:t>Contents</a:t>
            </a:r>
            <a:endParaRPr lang="ko-KR" altLang="en-US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1840" y="1412775"/>
            <a:ext cx="3135968" cy="46166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tx2"/>
                </a:solidFill>
              </a:rPr>
              <a:t>1. Chapter 1 Title</a:t>
            </a:r>
            <a:endParaRPr lang="ko-KR" altLang="en-US" sz="2400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2179" y="415697"/>
            <a:ext cx="1485525" cy="27699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  <a:latin typeface="+mj-ea"/>
                <a:ea typeface="+mj-ea"/>
              </a:rPr>
              <a:t>Presentation Title</a:t>
            </a:r>
            <a:endParaRPr lang="ko-KR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31840" y="2036845"/>
            <a:ext cx="3135968" cy="46166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tx2"/>
                </a:solidFill>
              </a:rPr>
              <a:t>2. Chapter 2 Title</a:t>
            </a:r>
            <a:endParaRPr lang="ko-KR" altLang="en-US" sz="2400" b="1" dirty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2660915"/>
            <a:ext cx="3135968" cy="46166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tx2"/>
                </a:solidFill>
              </a:rPr>
              <a:t>3. Chapter 3 Title</a:t>
            </a:r>
            <a:endParaRPr lang="ko-KR" altLang="en-US" sz="2400" b="1" dirty="0">
              <a:solidFill>
                <a:schemeClr val="tx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31840" y="3284984"/>
            <a:ext cx="3135968" cy="46166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tx2"/>
                </a:solidFill>
              </a:rPr>
              <a:t>4. Chapter 4 Title</a:t>
            </a:r>
            <a:endParaRPr lang="ko-KR" altLang="en-US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10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411" y="6093296"/>
            <a:ext cx="1264400" cy="359356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422178" y="1412776"/>
            <a:ext cx="1845565" cy="369332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tx2"/>
                </a:solidFill>
                <a:latin typeface="+mj-ea"/>
                <a:ea typeface="+mj-ea"/>
              </a:rPr>
              <a:t>Contents</a:t>
            </a:r>
            <a:endParaRPr lang="ko-KR" altLang="en-US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1840" y="1412775"/>
            <a:ext cx="3135968" cy="461665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tx2"/>
                </a:solidFill>
              </a:rPr>
              <a:t>1. Chapter 1 Title</a:t>
            </a:r>
            <a:endParaRPr lang="ko-KR" altLang="en-US" sz="2400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2179" y="415697"/>
            <a:ext cx="1485525" cy="276999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  <a:latin typeface="+mj-ea"/>
                <a:ea typeface="+mj-ea"/>
              </a:rPr>
              <a:t>Presentation Title</a:t>
            </a:r>
            <a:endParaRPr lang="ko-KR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31840" y="2036845"/>
            <a:ext cx="3135968" cy="461665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tx2"/>
                </a:solidFill>
              </a:rPr>
              <a:t>2. Chapter 2 Title</a:t>
            </a:r>
            <a:endParaRPr lang="ko-KR" altLang="en-US" sz="2400" b="1" dirty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2660915"/>
            <a:ext cx="3135968" cy="461665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tx2"/>
                </a:solidFill>
              </a:rPr>
              <a:t>3. Chapter 3 Title</a:t>
            </a:r>
            <a:endParaRPr lang="ko-KR" altLang="en-US" sz="2400" b="1" dirty="0">
              <a:solidFill>
                <a:schemeClr val="tx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31840" y="3284984"/>
            <a:ext cx="3135968" cy="461665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tx2"/>
                </a:solidFill>
              </a:rPr>
              <a:t>4. Chapter 4 Title</a:t>
            </a:r>
            <a:endParaRPr lang="ko-KR" altLang="en-US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41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788024" y="1615440"/>
            <a:ext cx="4104456" cy="3046988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atinLnBrk="0"/>
            <a:r>
              <a:rPr lang="en-US" altLang="ko-KR" sz="2400" b="1" dirty="0">
                <a:solidFill>
                  <a:schemeClr val="tx2"/>
                </a:solidFill>
              </a:rPr>
              <a:t>Lorem ipsum dolor </a:t>
            </a:r>
            <a:r>
              <a:rPr lang="en-US" altLang="ko-KR" sz="2400" b="1" dirty="0" err="1">
                <a:solidFill>
                  <a:schemeClr val="tx2"/>
                </a:solidFill>
              </a:rPr>
              <a:t>si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amet</a:t>
            </a:r>
            <a:r>
              <a:rPr lang="en-US" altLang="ko-KR" sz="2400" b="1" dirty="0">
                <a:solidFill>
                  <a:schemeClr val="tx2"/>
                </a:solidFill>
              </a:rPr>
              <a:t>, </a:t>
            </a:r>
            <a:r>
              <a:rPr lang="en-US" altLang="ko-KR" sz="2400" b="1" dirty="0" err="1">
                <a:solidFill>
                  <a:schemeClr val="tx2"/>
                </a:solidFill>
              </a:rPr>
              <a:t>ut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a magna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praesent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rhoncus</a:t>
            </a:r>
            <a:r>
              <a:rPr lang="en-US" altLang="ko-KR" sz="2400" b="1" dirty="0">
                <a:solidFill>
                  <a:schemeClr val="tx2"/>
                </a:solidFill>
              </a:rPr>
              <a:t> nostra,</a:t>
            </a:r>
            <a:endParaRPr lang="ko-KR" altLang="ko-KR" sz="2400" b="1" dirty="0">
              <a:solidFill>
                <a:schemeClr val="tx2"/>
              </a:solidFill>
            </a:endParaRPr>
          </a:p>
          <a:p>
            <a:pPr latinLnBrk="0"/>
            <a:r>
              <a:rPr lang="en-US" altLang="ko-KR" sz="2400" b="1" dirty="0" err="1">
                <a:solidFill>
                  <a:schemeClr val="tx2"/>
                </a:solidFill>
              </a:rPr>
              <a:t>penatibus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eget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curabitur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duis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explicabo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,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hendrerit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 </a:t>
            </a:r>
            <a:r>
              <a:rPr lang="en-US" altLang="ko-KR" sz="2400" b="1" dirty="0">
                <a:solidFill>
                  <a:schemeClr val="tx2"/>
                </a:solidFill>
              </a:rPr>
              <a:t>lacus id </a:t>
            </a:r>
            <a:r>
              <a:rPr lang="en-US" altLang="ko-KR" sz="2400" b="1" dirty="0" err="1">
                <a:solidFill>
                  <a:schemeClr val="tx2"/>
                </a:solidFill>
              </a:rPr>
              <a:t>ut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ante </a:t>
            </a:r>
            <a:r>
              <a:rPr lang="en-US" altLang="ko-KR" sz="2400" b="1" dirty="0">
                <a:solidFill>
                  <a:schemeClr val="tx2"/>
                </a:solidFill>
              </a:rPr>
              <a:t>le </a:t>
            </a:r>
            <a:r>
              <a:rPr lang="en-US" altLang="ko-KR" sz="2400" b="1" dirty="0" err="1">
                <a:solidFill>
                  <a:schemeClr val="tx2"/>
                </a:solidFill>
              </a:rPr>
              <a:t>sed</a:t>
            </a:r>
            <a:r>
              <a:rPr lang="en-US" altLang="ko-KR" sz="2400" b="1" dirty="0">
                <a:solidFill>
                  <a:schemeClr val="tx2"/>
                </a:solidFill>
              </a:rPr>
              <a:t>,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eo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est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vel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pede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sed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nec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wisi</a:t>
            </a:r>
            <a:r>
              <a:rPr lang="en-US" altLang="ko-KR" sz="2400" b="1" dirty="0">
                <a:solidFill>
                  <a:schemeClr val="tx2"/>
                </a:solidFill>
              </a:rPr>
              <a:t>. A </a:t>
            </a:r>
            <a:r>
              <a:rPr lang="en-US" altLang="ko-KR" sz="2400" b="1" dirty="0" err="1">
                <a:solidFill>
                  <a:schemeClr val="tx2"/>
                </a:solidFill>
              </a:rPr>
              <a:t>risus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vitae</a:t>
            </a:r>
            <a:endParaRPr lang="ko-KR" altLang="ko-KR" sz="2400" b="1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2179" y="487705"/>
            <a:ext cx="2277613" cy="27699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  <a:latin typeface="+mj-ea"/>
                <a:ea typeface="+mj-ea"/>
              </a:rPr>
              <a:t>1. Chapter 1 </a:t>
            </a:r>
            <a:r>
              <a:rPr lang="en-US" altLang="ko-KR" sz="1200" b="1" dirty="0" err="1" smtClean="0">
                <a:solidFill>
                  <a:schemeClr val="bg1"/>
                </a:solidFill>
                <a:latin typeface="+mj-ea"/>
                <a:ea typeface="+mj-ea"/>
              </a:rPr>
              <a:t>Tilte</a:t>
            </a:r>
            <a:endParaRPr lang="ko-KR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411" y="6093296"/>
            <a:ext cx="1264400" cy="359356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7385410" y="487705"/>
            <a:ext cx="1485525" cy="27699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  <a:latin typeface="+mj-ea"/>
                <a:ea typeface="+mj-ea"/>
              </a:rPr>
              <a:t>Presentation Title</a:t>
            </a:r>
            <a:endParaRPr lang="ko-KR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79" y="1700808"/>
            <a:ext cx="4020312" cy="410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788024" y="1615440"/>
            <a:ext cx="4104456" cy="3046988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atinLnBrk="0"/>
            <a:r>
              <a:rPr lang="en-US" altLang="ko-KR" sz="2400" b="1" dirty="0">
                <a:solidFill>
                  <a:schemeClr val="tx2"/>
                </a:solidFill>
              </a:rPr>
              <a:t>Lorem ipsum dolor </a:t>
            </a:r>
            <a:r>
              <a:rPr lang="en-US" altLang="ko-KR" sz="2400" b="1" dirty="0" err="1">
                <a:solidFill>
                  <a:schemeClr val="tx2"/>
                </a:solidFill>
              </a:rPr>
              <a:t>si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amet</a:t>
            </a:r>
            <a:r>
              <a:rPr lang="en-US" altLang="ko-KR" sz="2400" b="1" dirty="0">
                <a:solidFill>
                  <a:schemeClr val="tx2"/>
                </a:solidFill>
              </a:rPr>
              <a:t>, </a:t>
            </a:r>
            <a:r>
              <a:rPr lang="en-US" altLang="ko-KR" sz="2400" b="1" dirty="0" err="1">
                <a:solidFill>
                  <a:schemeClr val="tx2"/>
                </a:solidFill>
              </a:rPr>
              <a:t>ut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a magna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praesent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rhoncus</a:t>
            </a:r>
            <a:r>
              <a:rPr lang="en-US" altLang="ko-KR" sz="2400" b="1" dirty="0">
                <a:solidFill>
                  <a:schemeClr val="tx2"/>
                </a:solidFill>
              </a:rPr>
              <a:t> nostra,</a:t>
            </a:r>
            <a:endParaRPr lang="ko-KR" altLang="ko-KR" sz="2400" b="1" dirty="0">
              <a:solidFill>
                <a:schemeClr val="tx2"/>
              </a:solidFill>
            </a:endParaRPr>
          </a:p>
          <a:p>
            <a:pPr latinLnBrk="0"/>
            <a:r>
              <a:rPr lang="en-US" altLang="ko-KR" sz="2400" b="1" dirty="0" err="1">
                <a:solidFill>
                  <a:schemeClr val="tx2"/>
                </a:solidFill>
              </a:rPr>
              <a:t>penatibus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eget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curabitur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duis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explicabo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,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hendrerit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 </a:t>
            </a:r>
            <a:r>
              <a:rPr lang="en-US" altLang="ko-KR" sz="2400" b="1" dirty="0">
                <a:solidFill>
                  <a:schemeClr val="tx2"/>
                </a:solidFill>
              </a:rPr>
              <a:t>lacus id </a:t>
            </a:r>
            <a:r>
              <a:rPr lang="en-US" altLang="ko-KR" sz="2400" b="1" dirty="0" err="1">
                <a:solidFill>
                  <a:schemeClr val="tx2"/>
                </a:solidFill>
              </a:rPr>
              <a:t>ut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ante </a:t>
            </a:r>
            <a:r>
              <a:rPr lang="en-US" altLang="ko-KR" sz="2400" b="1" dirty="0">
                <a:solidFill>
                  <a:schemeClr val="tx2"/>
                </a:solidFill>
              </a:rPr>
              <a:t>le </a:t>
            </a:r>
            <a:r>
              <a:rPr lang="en-US" altLang="ko-KR" sz="2400" b="1" dirty="0" err="1">
                <a:solidFill>
                  <a:schemeClr val="tx2"/>
                </a:solidFill>
              </a:rPr>
              <a:t>sed</a:t>
            </a:r>
            <a:r>
              <a:rPr lang="en-US" altLang="ko-KR" sz="2400" b="1" dirty="0">
                <a:solidFill>
                  <a:schemeClr val="tx2"/>
                </a:solidFill>
              </a:rPr>
              <a:t>,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eo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est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 smtClean="0">
                <a:solidFill>
                  <a:schemeClr val="tx2"/>
                </a:solidFill>
              </a:rPr>
              <a:t>vel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pede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sed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nec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err="1">
                <a:solidFill>
                  <a:schemeClr val="tx2"/>
                </a:solidFill>
              </a:rPr>
              <a:t>wisi</a:t>
            </a:r>
            <a:r>
              <a:rPr lang="en-US" altLang="ko-KR" sz="2400" b="1" dirty="0">
                <a:solidFill>
                  <a:schemeClr val="tx2"/>
                </a:solidFill>
              </a:rPr>
              <a:t>. A </a:t>
            </a:r>
            <a:r>
              <a:rPr lang="en-US" altLang="ko-KR" sz="2400" b="1" dirty="0" err="1">
                <a:solidFill>
                  <a:schemeClr val="tx2"/>
                </a:solidFill>
              </a:rPr>
              <a:t>risus</a:t>
            </a:r>
            <a:r>
              <a:rPr lang="en-US" altLang="ko-KR" sz="2400" b="1" dirty="0">
                <a:solidFill>
                  <a:schemeClr val="tx2"/>
                </a:solidFill>
              </a:rPr>
              <a:t> </a:t>
            </a:r>
            <a:r>
              <a:rPr lang="en-US" altLang="ko-KR" sz="2400" b="1" dirty="0" smtClean="0">
                <a:solidFill>
                  <a:schemeClr val="tx2"/>
                </a:solidFill>
              </a:rPr>
              <a:t>vitae</a:t>
            </a:r>
            <a:endParaRPr lang="ko-KR" altLang="ko-KR" sz="2400" b="1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2179" y="487705"/>
            <a:ext cx="2277613" cy="276999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  <a:latin typeface="+mj-ea"/>
                <a:ea typeface="+mj-ea"/>
              </a:rPr>
              <a:t>1. Chapter 1 </a:t>
            </a:r>
            <a:r>
              <a:rPr lang="en-US" altLang="ko-KR" sz="1200" b="1" dirty="0" err="1" smtClean="0">
                <a:solidFill>
                  <a:schemeClr val="bg1"/>
                </a:solidFill>
                <a:latin typeface="+mj-ea"/>
                <a:ea typeface="+mj-ea"/>
              </a:rPr>
              <a:t>Tilte</a:t>
            </a:r>
            <a:endParaRPr lang="ko-KR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411" y="6093296"/>
            <a:ext cx="1264400" cy="359356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7385410" y="487705"/>
            <a:ext cx="1485525" cy="276999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  <a:latin typeface="+mj-ea"/>
                <a:ea typeface="+mj-ea"/>
              </a:rPr>
              <a:t>Presentation Title</a:t>
            </a:r>
            <a:endParaRPr lang="ko-KR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79" y="1700808"/>
            <a:ext cx="4020312" cy="410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68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142</Words>
  <Application>Microsoft Office PowerPoint</Application>
  <PresentationFormat>화면 슬라이드 쇼(4:3)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SHIM</dc:creator>
  <cp:lastModifiedBy>SHIM</cp:lastModifiedBy>
  <cp:revision>38</cp:revision>
  <dcterms:created xsi:type="dcterms:W3CDTF">2014-12-02T10:59:05Z</dcterms:created>
  <dcterms:modified xsi:type="dcterms:W3CDTF">2014-12-03T01:47:00Z</dcterms:modified>
</cp:coreProperties>
</file>